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72009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94676" autoAdjust="0"/>
  </p:normalViewPr>
  <p:slideViewPr>
    <p:cSldViewPr>
      <p:cViewPr varScale="1">
        <p:scale>
          <a:sx n="83" d="100"/>
          <a:sy n="83" d="100"/>
        </p:scale>
        <p:origin x="-1632" y="-78"/>
      </p:cViewPr>
      <p:guideLst>
        <p:guide orient="horz" pos="22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897354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840232"/>
            <a:ext cx="7772400" cy="1921249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792187"/>
            <a:ext cx="7772400" cy="1259689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5200650"/>
            <a:ext cx="9147765" cy="2007692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555396"/>
            <a:ext cx="8229600" cy="460537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88373"/>
            <a:ext cx="1777470" cy="58723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88373"/>
            <a:ext cx="6324600" cy="5872398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112698"/>
            <a:ext cx="7772400" cy="192024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3078298"/>
            <a:ext cx="4572000" cy="1527632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6 Cheurón"/>
          <p:cNvSpPr/>
          <p:nvPr/>
        </p:nvSpPr>
        <p:spPr>
          <a:xfrm>
            <a:off x="3636680" y="3155746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155746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555395"/>
            <a:ext cx="4038600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555395"/>
            <a:ext cx="4038600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86703"/>
            <a:ext cx="8229600" cy="120015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680710"/>
            <a:ext cx="4040188" cy="8001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7" y="5680710"/>
            <a:ext cx="4041775" cy="8001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509"/>
            <a:ext cx="4040188" cy="4138851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516509"/>
            <a:ext cx="4041775" cy="4138851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0"/>
            <a:ext cx="7481776" cy="48006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622857"/>
            <a:ext cx="3974592" cy="96012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88036"/>
            <a:ext cx="7479792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728341"/>
            <a:ext cx="1920240" cy="384048"/>
          </a:xfrm>
        </p:spPr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715572"/>
            <a:ext cx="7162800" cy="680644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99466"/>
            <a:ext cx="8686800" cy="4608576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3" y="6728342"/>
            <a:ext cx="2350681" cy="38338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5108378"/>
            <a:ext cx="8075432" cy="590806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6242183"/>
            <a:ext cx="4940624" cy="96713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6235961"/>
            <a:ext cx="3690451" cy="98012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6080816"/>
            <a:ext cx="3402314" cy="1134911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6077126"/>
            <a:ext cx="3405509" cy="1138602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5237862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5237862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6242183"/>
            <a:ext cx="4940624" cy="96713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6235961"/>
            <a:ext cx="3690451" cy="98012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6080816"/>
            <a:ext cx="3402314" cy="1134911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6077126"/>
            <a:ext cx="3405509" cy="1138602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88370"/>
            <a:ext cx="8229600" cy="120015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555395"/>
            <a:ext cx="8229600" cy="4752261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728341"/>
            <a:ext cx="1920240" cy="384048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3" y="6728342"/>
            <a:ext cx="2350681" cy="38338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728342"/>
            <a:ext cx="365760" cy="38338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720130"/>
            <a:ext cx="7848872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/>
              <a:t/>
            </a:r>
            <a:br>
              <a:rPr lang="es-CO" sz="2800" dirty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>REGISTRO WEB </a:t>
            </a:r>
            <a:br>
              <a:rPr lang="es-CO" sz="2800" dirty="0" smtClean="0"/>
            </a:br>
            <a:r>
              <a:rPr lang="es-CO" sz="27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CO" sz="27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s-CO" sz="2200" b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1872258"/>
            <a:ext cx="7920880" cy="3600400"/>
          </a:xfrm>
        </p:spPr>
        <p:txBody>
          <a:bodyPr>
            <a:noAutofit/>
          </a:bodyPr>
          <a:lstStyle/>
          <a:p>
            <a:pPr algn="l"/>
            <a:endParaRPr lang="es-CO" sz="1600" dirty="0" smtClean="0"/>
          </a:p>
          <a:p>
            <a:pPr algn="just"/>
            <a:r>
              <a:rPr lang="es-CO" sz="1600" dirty="0"/>
              <a:t>E</a:t>
            </a:r>
            <a:r>
              <a:rPr lang="es-CO" sz="1600" dirty="0" smtClean="0"/>
              <a:t>n </a:t>
            </a:r>
            <a:r>
              <a:rPr lang="es-CO" sz="1600" dirty="0"/>
              <a:t>cumplimiento del Artículo 364-5 del Estatuto Tributario, parágrafo 2 Numeral </a:t>
            </a:r>
            <a:r>
              <a:rPr lang="es-CO" sz="1600" dirty="0" smtClean="0"/>
              <a:t>14. </a:t>
            </a:r>
          </a:p>
          <a:p>
            <a:pPr algn="just"/>
            <a:endParaRPr lang="es-CO" sz="1600" dirty="0" smtClean="0"/>
          </a:p>
          <a:p>
            <a:pPr algn="just"/>
            <a:r>
              <a:rPr lang="es-CO" sz="1600" dirty="0" smtClean="0"/>
              <a:t>Monto </a:t>
            </a:r>
            <a:r>
              <a:rPr lang="es-CO" sz="1600" dirty="0"/>
              <a:t>de las donaciones provenientes de Cooperación internacional. </a:t>
            </a:r>
            <a:endParaRPr lang="es-CO" sz="1600" dirty="0" smtClean="0"/>
          </a:p>
          <a:p>
            <a:pPr algn="just"/>
            <a:endParaRPr lang="es-CO" sz="1600" dirty="0"/>
          </a:p>
          <a:p>
            <a:pPr algn="just"/>
            <a:r>
              <a:rPr lang="es-CO" sz="1600" smtClean="0"/>
              <a:t>Durante </a:t>
            </a:r>
            <a:r>
              <a:rPr lang="es-CO" sz="1600" smtClean="0"/>
              <a:t>2020 </a:t>
            </a:r>
            <a:r>
              <a:rPr lang="es-CO" sz="1600" dirty="0" smtClean="0"/>
              <a:t>ECOOELSA CTA. no </a:t>
            </a:r>
            <a:r>
              <a:rPr lang="es-CO" sz="1600" dirty="0"/>
              <a:t>recibió recursos de Cooperación Internacional no reembolsable</a:t>
            </a:r>
            <a:r>
              <a:rPr lang="es-CO" sz="1600" dirty="0" smtClean="0"/>
              <a:t>.</a:t>
            </a:r>
          </a:p>
          <a:p>
            <a:pPr algn="l"/>
            <a:endParaRPr lang="es-CO" sz="1600" b="1" dirty="0" smtClean="0">
              <a:solidFill>
                <a:schemeClr val="tx1"/>
              </a:solidFill>
            </a:endParaRPr>
          </a:p>
          <a:p>
            <a:pPr algn="l"/>
            <a:endParaRPr lang="es-CO" sz="1600" b="1" dirty="0">
              <a:solidFill>
                <a:schemeClr val="tx1"/>
              </a:solidFill>
            </a:endParaRPr>
          </a:p>
          <a:p>
            <a:pPr algn="l"/>
            <a:r>
              <a:rPr lang="es-CO" sz="1600" b="1" dirty="0"/>
              <a:t>ELIZABETH MEJIA VILLEGAS</a:t>
            </a:r>
          </a:p>
          <a:p>
            <a:pPr algn="l"/>
            <a:r>
              <a:rPr lang="es-CO" sz="1600" dirty="0" smtClean="0">
                <a:solidFill>
                  <a:schemeClr val="tx1"/>
                </a:solidFill>
              </a:rPr>
              <a:t>Representante Legal</a:t>
            </a:r>
            <a:endParaRPr lang="es-CO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590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78</TotalTime>
  <Words>42</Words>
  <Application>Microsoft Office PowerPoint</Application>
  <PresentationFormat>Personalizado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Concurrencia</vt:lpstr>
      <vt:lpstr>                       REGISTRO WEB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REGISTRO WEB  Información publicada en cumplimiento del Articulo 364-5 del Estatuto Tributario</dc:title>
  <dc:creator>Administrador</dc:creator>
  <cp:lastModifiedBy>CONTABILIDAD</cp:lastModifiedBy>
  <cp:revision>19</cp:revision>
  <dcterms:created xsi:type="dcterms:W3CDTF">2019-03-15T15:01:49Z</dcterms:created>
  <dcterms:modified xsi:type="dcterms:W3CDTF">2021-02-17T19:54:35Z</dcterms:modified>
</cp:coreProperties>
</file>